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jfif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237F2EF-3651-868D-A096-D2838EA9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/>
          <a:stretch/>
        </p:blipFill>
        <p:spPr>
          <a:xfrm rot="16364775">
            <a:off x="4976961" y="5749971"/>
            <a:ext cx="946070" cy="875000"/>
          </a:xfrm>
          <a:prstGeom prst="rect">
            <a:avLst/>
          </a:prstGeom>
        </p:spPr>
      </p:pic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5554437" y="1601812"/>
            <a:ext cx="2880114" cy="3912020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9823704" y="3286124"/>
            <a:ext cx="472821" cy="45719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9896855" y="3386138"/>
            <a:ext cx="413957" cy="45719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 rot="461421">
            <a:off x="2407522" y="3219984"/>
            <a:ext cx="3044999" cy="2389775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0" y="3557406"/>
            <a:ext cx="6272779" cy="1441313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Station</a:t>
            </a: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41E9423-FA06-C135-0795-610C41FFE66E}"/>
              </a:ext>
            </a:extLst>
          </p:cNvPr>
          <p:cNvSpPr/>
          <p:nvPr/>
        </p:nvSpPr>
        <p:spPr>
          <a:xfrm>
            <a:off x="5248656" y="3330177"/>
            <a:ext cx="4129373" cy="2472575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766B33BA-0D1A-5433-0DB4-9BA3D56A8901}"/>
              </a:ext>
            </a:extLst>
          </p:cNvPr>
          <p:cNvSpPr/>
          <p:nvPr/>
        </p:nvSpPr>
        <p:spPr>
          <a:xfrm>
            <a:off x="6291453" y="3430191"/>
            <a:ext cx="3100863" cy="128112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2D341BC4-0468-1704-09CE-DD65BBF13870}"/>
              </a:ext>
            </a:extLst>
          </p:cNvPr>
          <p:cNvSpPr/>
          <p:nvPr/>
        </p:nvSpPr>
        <p:spPr>
          <a:xfrm flipH="1">
            <a:off x="5256030" y="3550920"/>
            <a:ext cx="451053" cy="231221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DDD1F0D0-D99F-554F-6DB5-F315759FFAE8}"/>
              </a:ext>
            </a:extLst>
          </p:cNvPr>
          <p:cNvSpPr/>
          <p:nvPr/>
        </p:nvSpPr>
        <p:spPr>
          <a:xfrm flipV="1">
            <a:off x="5425440" y="5809236"/>
            <a:ext cx="4056888" cy="378233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Display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D40114C-000B-8BFC-6E75-7F1687435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80" y="2546321"/>
            <a:ext cx="1338340" cy="2141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7F24700-E2E5-8249-638E-109BC0996D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771"/>
          <a:stretch/>
        </p:blipFill>
        <p:spPr>
          <a:xfrm rot="16364775">
            <a:off x="3921501" y="5448295"/>
            <a:ext cx="946070" cy="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8" y="4800385"/>
            <a:ext cx="1357323" cy="1357323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 rot="10800000">
            <a:off x="3870502" y="3151486"/>
            <a:ext cx="1511559" cy="933061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6930" y="2347126"/>
            <a:ext cx="2553540" cy="118209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4027789" y="2883257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767E2F-A7BB-7203-45F1-50AB69A3A4EE}"/>
              </a:ext>
            </a:extLst>
          </p:cNvPr>
          <p:cNvSpPr txBox="1"/>
          <p:nvPr/>
        </p:nvSpPr>
        <p:spPr>
          <a:xfrm>
            <a:off x="6038404" y="351349"/>
            <a:ext cx="218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IR-Emitter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BF38925-10C6-4C1E-24D1-53859196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73" y="1504383"/>
            <a:ext cx="1338340" cy="2141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8DDF406-3640-BDAE-AB13-87DCA1E30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134" y="1655861"/>
            <a:ext cx="1228896" cy="1648055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5D0D4B3-C19A-7D0E-56A0-CB9E5B6FEBFC}"/>
              </a:ext>
            </a:extLst>
          </p:cNvPr>
          <p:cNvCxnSpPr/>
          <p:nvPr/>
        </p:nvCxnSpPr>
        <p:spPr>
          <a:xfrm flipV="1">
            <a:off x="6745857" y="3374661"/>
            <a:ext cx="0" cy="1896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5C2D6E2-1919-119F-8BFC-540C7E8312DD}"/>
              </a:ext>
            </a:extLst>
          </p:cNvPr>
          <p:cNvCxnSpPr>
            <a:cxnSpLocks/>
          </p:cNvCxnSpPr>
          <p:nvPr/>
        </p:nvCxnSpPr>
        <p:spPr>
          <a:xfrm flipH="1" flipV="1">
            <a:off x="7228936" y="3374661"/>
            <a:ext cx="634047" cy="258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3C8C80D-B2BB-D05C-B453-F34AAFC6A5CB}"/>
              </a:ext>
            </a:extLst>
          </p:cNvPr>
          <p:cNvSpPr/>
          <p:nvPr/>
        </p:nvSpPr>
        <p:spPr>
          <a:xfrm>
            <a:off x="7415815" y="3264409"/>
            <a:ext cx="2924824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D6DE0496-7C6F-75E7-1312-14B3BA4D60F0}"/>
              </a:ext>
            </a:extLst>
          </p:cNvPr>
          <p:cNvSpPr/>
          <p:nvPr/>
        </p:nvSpPr>
        <p:spPr>
          <a:xfrm>
            <a:off x="6439391" y="3303916"/>
            <a:ext cx="3282580" cy="1751425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E13D2C6-BBF9-58D8-DC3E-40AC9238573F}"/>
              </a:ext>
            </a:extLst>
          </p:cNvPr>
          <p:cNvSpPr/>
          <p:nvPr/>
        </p:nvSpPr>
        <p:spPr>
          <a:xfrm>
            <a:off x="5193103" y="3280519"/>
            <a:ext cx="4843285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AD7FA8D-9AA5-967B-B81F-EF5F0468E6E0}"/>
              </a:ext>
            </a:extLst>
          </p:cNvPr>
          <p:cNvCxnSpPr>
            <a:cxnSpLocks/>
          </p:cNvCxnSpPr>
          <p:nvPr/>
        </p:nvCxnSpPr>
        <p:spPr>
          <a:xfrm flipV="1">
            <a:off x="5193103" y="3374660"/>
            <a:ext cx="1260666" cy="271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B39FD28-1299-6B95-7B6A-B5E18156F112}"/>
              </a:ext>
            </a:extLst>
          </p:cNvPr>
          <p:cNvCxnSpPr>
            <a:cxnSpLocks/>
          </p:cNvCxnSpPr>
          <p:nvPr/>
        </p:nvCxnSpPr>
        <p:spPr>
          <a:xfrm>
            <a:off x="2545567" y="3238105"/>
            <a:ext cx="1534021" cy="195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8CDABCA-B655-BB96-FFB0-63A326EA6A0C}"/>
              </a:ext>
            </a:extLst>
          </p:cNvPr>
          <p:cNvCxnSpPr>
            <a:cxnSpLocks/>
          </p:cNvCxnSpPr>
          <p:nvPr/>
        </p:nvCxnSpPr>
        <p:spPr>
          <a:xfrm>
            <a:off x="2488952" y="3238105"/>
            <a:ext cx="1589081" cy="677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13</cp:revision>
  <dcterms:created xsi:type="dcterms:W3CDTF">2023-06-07T09:02:26Z</dcterms:created>
  <dcterms:modified xsi:type="dcterms:W3CDTF">2024-02-15T16:56:07Z</dcterms:modified>
</cp:coreProperties>
</file>